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133" d="100"/>
          <a:sy n="133" d="100"/>
        </p:scale>
        <p:origin x="22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39E2C-06E4-104C-8CA7-E4FD90E13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849D97-34A1-794A-9C92-B94556B22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8085A-2579-404A-8D48-B2D39267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F9DB77-03D5-FB4C-B56E-E98FB5A3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C7A4D-D4E2-9C47-8F6C-0CE622E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02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EB875-D564-9B41-89C2-7FD7BA06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240401-D13A-A646-937E-F80699E6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AA51A4-CA93-F644-AB6E-31B93769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D4854-AE94-CC40-AFEC-3A607BD6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6BE5A-EA8D-B54D-A37A-89EB4785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05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9C5645-1909-0249-B6A3-FC5A36A8F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7370C2-26E4-B148-938A-02BC0127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9C9BE6-48BD-2841-B5EE-6FB7D15B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4208B2-9B7D-FD46-BCB7-BA6288D6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F5637E-86C1-FF4B-974F-3E4CB041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70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70E2B-C151-1646-8068-6B76D41C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920D5-E96C-4143-A24C-4D72E7C2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F1B50B-5AFC-3349-8EA1-C580924C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39984-A487-EE43-ABF6-C72232C4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5FF609-7326-7646-9574-38CD7BE8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D95D1-553B-7047-BB1B-446C7E75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B5B103-023E-C445-AD3A-4EA5F5BCC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E2B631-2922-0D46-A895-88ADF67A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40074-2853-924C-A12B-3244B2DE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9FD28F-4EE4-0C40-83C4-8906A547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43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93625-4F11-7446-8E97-FA4A4BC7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96E73-2C1A-CF45-8A2F-D3B3246C6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0C9D0C-9C9C-364B-A555-372996B8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FEA246-1DC1-5741-A38A-614B9FA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26C6CE-DAA2-8E46-BE46-E52434DC0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445B91-94B3-364F-B90B-D6A48062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70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2D1AC-869A-E240-BE29-2D5F1C3D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CCEA80-08A4-594A-893A-B42E47C4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3CE209-E40E-474A-806C-CB00C0099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A1F6F9-6966-2A46-8354-6312DE15E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CF7C1B-22BA-2547-9D37-A2A3D4141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37E3B7-4BCA-7E40-8F39-AD444C67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192C40-7E3F-0244-A892-FB9F5B37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3E58F3-6182-0C48-A4C8-E8C19CEB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4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6CA1A-C134-3141-AF6B-06FE7E2E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A7F0DF-EB79-4043-B1AC-7A8949F0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201E51-0947-7640-B211-4AFB7807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929891-CC8D-814D-9C4A-1BD26807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8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E3C457-A687-E741-874F-236E373C9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A5EE26-2FB4-EC49-8EFB-7E3BB15C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61B9C-CC78-7D4E-A19F-2CC319E3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0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B6CF9-4F53-F04B-8499-6B63F111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55C6E-4EDD-744F-A843-A2D4547E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4C2AB2-A23F-5E44-9A28-678F4F31C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0D2359-9A5A-4740-B7B7-762AEE07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EFDEE6-FA92-F748-AF17-1EEA5318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E3EE2A-4ECF-2F44-94BE-AD3499F6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5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9C62E-63D5-F04C-A717-E9692510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386985-AA1E-7344-9001-6261616C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D15262-3DCF-6043-A032-FF47923BF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91729C-D0C6-D44E-8D7A-EC2AAA3B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324924-BC66-3142-9008-7F069378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5D039B-B660-6B43-A564-4AE30E81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4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B1E691-CFD9-7D4D-952A-B70BCF16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A164D-166D-6E48-B358-AC339D5B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BE47F-639A-7945-8AA3-159C5A5D0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847E-A841-974F-93B8-3BAFCB66AE13}" type="datetimeFigureOut">
              <a:rPr lang="de-DE" smtClean="0"/>
              <a:t>27.11.19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38509-536B-A04F-A524-5CBF404C3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FE841A-831A-E547-8119-6B1347B2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ED67-2E4C-8844-BB93-3B5CB44F7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37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CA8B29A-CCB6-EB4F-BAFA-6AEFBC094A3C}"/>
              </a:ext>
            </a:extLst>
          </p:cNvPr>
          <p:cNvSpPr txBox="1"/>
          <p:nvPr/>
        </p:nvSpPr>
        <p:spPr>
          <a:xfrm>
            <a:off x="358217" y="472911"/>
            <a:ext cx="664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Mein Praktikum als genaue Berufsbezeichnung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9CCDDB-1E42-9742-9988-F613833B42D5}"/>
              </a:ext>
            </a:extLst>
          </p:cNvPr>
          <p:cNvSpPr txBox="1"/>
          <p:nvPr/>
        </p:nvSpPr>
        <p:spPr>
          <a:xfrm>
            <a:off x="358217" y="2887744"/>
            <a:ext cx="6645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Praktikumsbetrieb:</a:t>
            </a:r>
          </a:p>
          <a:p>
            <a:r>
              <a:rPr lang="de-DE" sz="2000" b="1" dirty="0"/>
              <a:t>Praktikumszeit:</a:t>
            </a:r>
          </a:p>
          <a:p>
            <a:endParaRPr lang="de-DE" sz="20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3E2852-37B7-BC44-9CA7-D282B029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421370"/>
            <a:ext cx="4593997" cy="55552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300B9AB-D889-7549-945F-7FD5BCF80136}"/>
              </a:ext>
            </a:extLst>
          </p:cNvPr>
          <p:cNvSpPr txBox="1"/>
          <p:nvPr/>
        </p:nvSpPr>
        <p:spPr>
          <a:xfrm>
            <a:off x="7239785" y="5976593"/>
            <a:ext cx="459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Du als Berufsbezeichnung bei der Firmenbezeichnung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4F7CC3-217B-5741-BCC8-27C15EAE4C50}"/>
              </a:ext>
            </a:extLst>
          </p:cNvPr>
          <p:cNvSpPr/>
          <p:nvPr/>
        </p:nvSpPr>
        <p:spPr>
          <a:xfrm>
            <a:off x="358217" y="47762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Schule: </a:t>
            </a:r>
            <a:r>
              <a:rPr lang="de-DE" dirty="0"/>
              <a:t>Adolf-Reichwein-Schule</a:t>
            </a:r>
          </a:p>
          <a:p>
            <a:r>
              <a:rPr lang="de-DE" b="1" dirty="0"/>
              <a:t>Klasse:</a:t>
            </a:r>
          </a:p>
          <a:p>
            <a:r>
              <a:rPr lang="de-DE" b="1" dirty="0"/>
              <a:t>Schüler/in:</a:t>
            </a:r>
          </a:p>
          <a:p>
            <a:r>
              <a:rPr lang="de-DE" b="1" dirty="0"/>
              <a:t>Betreuende Lehrkraft: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F475DBD-25B2-E949-ADDB-F3DDE21B9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8" y="4141264"/>
            <a:ext cx="2540000" cy="635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ECD7E66-1473-E145-8922-AF4B6A0B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58" y="2053654"/>
            <a:ext cx="2540000" cy="78479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F40DEBB-22CA-1A4A-B4C9-1E526BDA7D49}"/>
              </a:ext>
            </a:extLst>
          </p:cNvPr>
          <p:cNvSpPr txBox="1"/>
          <p:nvPr/>
        </p:nvSpPr>
        <p:spPr>
          <a:xfrm>
            <a:off x="443057" y="2261387"/>
            <a:ext cx="25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Firmenlogo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341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Reflexion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Du als Praktikant in der Firma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/>
              <a:t>Was hat dir besonders gefallen? Was hat dir nicht gefallen? Würdest du eine Ausbildung in dem Beruf bzw. in der Firma machen? Begründe deine Antworten!</a:t>
            </a:r>
          </a:p>
        </p:txBody>
      </p:sp>
    </p:spTree>
    <p:extLst>
      <p:ext uri="{BB962C8B-B14F-4D97-AF65-F5344CB8AC3E}">
        <p14:creationId xmlns:p14="http://schemas.microsoft.com/office/powerpoint/2010/main" val="210094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Gliederung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Vorstellung des Praktikumsbetriebs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Der Praktikumsberuf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Meine Vorgangsbeschreibung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Meine Reflexion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 Bild von dir oder dem Praktikumsbetrieb </a:t>
            </a:r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2FDCE88-FF6C-C54B-A331-3171DB3A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Der Praktikumsbetrieb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Musterfirma GmbH</a:t>
            </a:r>
          </a:p>
          <a:p>
            <a:r>
              <a:rPr lang="de-DE" sz="2400" dirty="0"/>
              <a:t>Musterstr. 1</a:t>
            </a:r>
          </a:p>
          <a:p>
            <a:r>
              <a:rPr lang="de-DE" sz="2400" dirty="0"/>
              <a:t>63225 Langen</a:t>
            </a:r>
          </a:p>
          <a:p>
            <a:pPr>
              <a:spcAft>
                <a:spcPts val="600"/>
              </a:spcAft>
              <a:tabLst>
                <a:tab pos="1812925" algn="l"/>
              </a:tabLst>
            </a:pPr>
            <a:endParaRPr lang="de-DE" sz="2000" b="1" dirty="0"/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Gründungsjahr:	</a:t>
            </a:r>
            <a:r>
              <a:rPr lang="de-DE" sz="2000" dirty="0"/>
              <a:t>1900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Firmierung:</a:t>
            </a:r>
            <a:r>
              <a:rPr lang="de-DE" sz="2000" dirty="0"/>
              <a:t>	Gesellschaft mit beschränkter Haftung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Branche:	</a:t>
            </a:r>
            <a:r>
              <a:rPr lang="de-DE" sz="2000" dirty="0"/>
              <a:t>Handwerk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Tätigkeitsfelder:	</a:t>
            </a:r>
            <a:r>
              <a:rPr lang="de-DE" sz="2000" dirty="0"/>
              <a:t>Bodenbeläge und allgemeine 				Renovierungsarbeiten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Mitarbeiter:	</a:t>
            </a:r>
            <a:r>
              <a:rPr lang="de-DE" sz="2000" dirty="0"/>
              <a:t>100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Auszubildende:	</a:t>
            </a:r>
            <a:r>
              <a:rPr lang="de-DE" sz="2000" dirty="0"/>
              <a:t>2 (Dachdecker), 2 (Bürokaufmann/frau) und 1 		(Schreiner)</a:t>
            </a:r>
            <a:endParaRPr lang="de-DE" sz="2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Ein Bild vom Praktikumsbetrieb </a:t>
            </a:r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474074-E5A2-774B-BB0E-A121BB61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07" y="1116980"/>
            <a:ext cx="2540000" cy="7847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8FBA40F-9F7E-4846-BDD2-A20879A230A5}"/>
              </a:ext>
            </a:extLst>
          </p:cNvPr>
          <p:cNvSpPr txBox="1"/>
          <p:nvPr/>
        </p:nvSpPr>
        <p:spPr>
          <a:xfrm>
            <a:off x="2977006" y="1324713"/>
            <a:ext cx="254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Firmenlogo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681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 Praktikum als genaue Berufsbezeichnung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Ausbildungsart:	</a:t>
            </a:r>
            <a:r>
              <a:rPr lang="de-DE" sz="2000" dirty="0"/>
              <a:t>Duale Ausbildung (Ausbildungsbetrieb und 	Berufsschule)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Berufsschule:</a:t>
            </a:r>
            <a:r>
              <a:rPr lang="de-DE" sz="2000" dirty="0"/>
              <a:t>	Max-</a:t>
            </a:r>
            <a:r>
              <a:rPr lang="de-DE" sz="2000" dirty="0" err="1"/>
              <a:t>Eyth</a:t>
            </a:r>
            <a:r>
              <a:rPr lang="de-DE" sz="2000" dirty="0"/>
              <a:t>-Schule in Dreieich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Dauer:</a:t>
            </a:r>
            <a:r>
              <a:rPr lang="de-DE" sz="2000" dirty="0"/>
              <a:t>	3 Jahre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Tätigkeiten:	</a:t>
            </a:r>
            <a:r>
              <a:rPr lang="de-DE" sz="2000" dirty="0"/>
              <a:t>Stichpunktartige Beschreibung der Tätigkeiten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Arbeitsorte:	</a:t>
            </a:r>
            <a:r>
              <a:rPr lang="de-DE" sz="2000" dirty="0"/>
              <a:t>Werkstatt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Schulabschluss:	</a:t>
            </a:r>
            <a:r>
              <a:rPr lang="de-DE" sz="2000" dirty="0"/>
              <a:t>Mind. Hauptschulabschluss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Anforderungen:	</a:t>
            </a:r>
            <a:r>
              <a:rPr lang="de-DE" sz="2000" dirty="0"/>
              <a:t>Stichpunktartige Beschreibung der 				Anforderungen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Schulfächer:	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Vergütung:	</a:t>
            </a:r>
            <a:r>
              <a:rPr lang="de-DE" sz="2000" dirty="0"/>
              <a:t>500 € (1. Lehrjahr) bis 1.000 € (3. Lehrjahr)</a:t>
            </a:r>
          </a:p>
          <a:p>
            <a:pPr>
              <a:spcAft>
                <a:spcPts val="1200"/>
              </a:spcAft>
            </a:pPr>
            <a:r>
              <a:rPr lang="de-DE" sz="2000" b="1" dirty="0"/>
              <a:t>Berufsschule:	</a:t>
            </a:r>
            <a:r>
              <a:rPr lang="de-DE" sz="2000" dirty="0"/>
              <a:t>Max-</a:t>
            </a:r>
            <a:r>
              <a:rPr lang="de-DE" sz="2000" dirty="0" err="1"/>
              <a:t>Eyth</a:t>
            </a:r>
            <a:r>
              <a:rPr lang="de-DE" sz="2000" dirty="0"/>
              <a:t>-Schule in Dreieich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Du als genaue Berufsbezeichnung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81BB61-3B3B-F54E-B942-5F62606C2596}"/>
              </a:ext>
            </a:extLst>
          </p:cNvPr>
          <p:cNvSpPr txBox="1"/>
          <p:nvPr/>
        </p:nvSpPr>
        <p:spPr>
          <a:xfrm>
            <a:off x="179109" y="6345925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berufenet.arbeitsagentur.de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857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Vorgangsbeschreibung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Vorgang:	</a:t>
            </a:r>
            <a:r>
              <a:rPr lang="de-DE" sz="2000" dirty="0"/>
              <a:t>Wie nennt man den Vorgang?</a:t>
            </a:r>
          </a:p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b="1" dirty="0"/>
              <a:t>Sinn &amp; Zweck:</a:t>
            </a:r>
            <a:r>
              <a:rPr lang="de-DE" sz="2000" dirty="0"/>
              <a:t>	Wofür wird der Vorgang durchgeführt? Was 	passiert danach?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Du während des Arbeitsvorgangs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245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Vorgangsbeschreibung – Arbeitsmittel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3B584-9225-4641-82C5-1DCF705D4E32}"/>
              </a:ext>
            </a:extLst>
          </p:cNvPr>
          <p:cNvSpPr txBox="1"/>
          <p:nvPr/>
        </p:nvSpPr>
        <p:spPr>
          <a:xfrm>
            <a:off x="179109" y="999240"/>
            <a:ext cx="6834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/>
              <a:t>Welche Werkzeuge oder Hilfsmittel hast du verwendet?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Bild der Arbeitsmittel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086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Vorgangsbeschreibung – Schritt 1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Bild des Arbeitsschritts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/>
              <a:t>Was wurde in diesem Arbeitsschritt gemacht? Welche Arbeitsmittel (Werkzeuge bzw. Hilfsmittel) wurden verwendet? Gibt es zum Thema Arbeitssicherheit etwas zu beachten?</a:t>
            </a:r>
          </a:p>
        </p:txBody>
      </p:sp>
    </p:spTree>
    <p:extLst>
      <p:ext uri="{BB962C8B-B14F-4D97-AF65-F5344CB8AC3E}">
        <p14:creationId xmlns:p14="http://schemas.microsoft.com/office/powerpoint/2010/main" val="212558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Vorgangsbeschreibung – Schritt 2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Bild des Arbeitsschritts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/>
              <a:t>Was wurde in diesem Arbeitsschritt gemacht? Welche Arbeitsmittel (Werkzeuge bzw. Hilfsmittel) wurden verwendet? Gibt es zum Thema Arbeitssicherheit etwas zu beachten?</a:t>
            </a:r>
          </a:p>
        </p:txBody>
      </p:sp>
    </p:spTree>
    <p:extLst>
      <p:ext uri="{BB962C8B-B14F-4D97-AF65-F5344CB8AC3E}">
        <p14:creationId xmlns:p14="http://schemas.microsoft.com/office/powerpoint/2010/main" val="295797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F202313-FF97-4C48-9F8B-7ECFCEEF2384}"/>
              </a:ext>
            </a:extLst>
          </p:cNvPr>
          <p:cNvSpPr/>
          <p:nvPr/>
        </p:nvSpPr>
        <p:spPr>
          <a:xfrm>
            <a:off x="0" y="1"/>
            <a:ext cx="12192000" cy="7541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Meine Vorgangsbeschreibung – Schritt 3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1B5976-79A6-494F-A043-C0CBE4E2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85" y="1116980"/>
            <a:ext cx="4593997" cy="4859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AC230-9220-FA45-A8F6-E779F388962E}"/>
              </a:ext>
            </a:extLst>
          </p:cNvPr>
          <p:cNvSpPr txBox="1"/>
          <p:nvPr/>
        </p:nvSpPr>
        <p:spPr>
          <a:xfrm>
            <a:off x="7239785" y="5976593"/>
            <a:ext cx="459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Bild des Arbeitsschritts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F4D2CB-C83C-3B4C-B498-F85E462925B4}"/>
              </a:ext>
            </a:extLst>
          </p:cNvPr>
          <p:cNvSpPr txBox="1"/>
          <p:nvPr/>
        </p:nvSpPr>
        <p:spPr>
          <a:xfrm>
            <a:off x="179109" y="999240"/>
            <a:ext cx="683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1812925" algn="l"/>
              </a:tabLst>
            </a:pPr>
            <a:r>
              <a:rPr lang="de-DE" sz="2000" dirty="0"/>
              <a:t>Wie Arbeitsschritt 1 und 2. Für weitere Arbeitsschritte muss die Folie kopiert werden.</a:t>
            </a:r>
          </a:p>
        </p:txBody>
      </p:sp>
    </p:spTree>
    <p:extLst>
      <p:ext uri="{BB962C8B-B14F-4D97-AF65-F5344CB8AC3E}">
        <p14:creationId xmlns:p14="http://schemas.microsoft.com/office/powerpoint/2010/main" val="164085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Macintosh PowerPoint</Application>
  <PresentationFormat>Breitbild</PresentationFormat>
  <Paragraphs>60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Wolf</dc:creator>
  <cp:lastModifiedBy>Andreas Wolf</cp:lastModifiedBy>
  <cp:revision>6</cp:revision>
  <dcterms:created xsi:type="dcterms:W3CDTF">2019-11-27T19:50:59Z</dcterms:created>
  <dcterms:modified xsi:type="dcterms:W3CDTF">2019-11-27T20:51:30Z</dcterms:modified>
</cp:coreProperties>
</file>